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5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3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1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68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37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69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51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14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33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44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57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617A-4D05-4737-8356-973913606324}" type="datetimeFigureOut">
              <a:rPr lang="hr-HR" smtClean="0"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0CD6D-2131-46C2-A997-574DB773B3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2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me.prezime@skole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EXPRESS%20DIGIBOOKS%20manual-english-studen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 r="47151" b="7966"/>
          <a:stretch/>
        </p:blipFill>
        <p:spPr bwMode="auto">
          <a:xfrm>
            <a:off x="-21704" y="-22450"/>
            <a:ext cx="9165704" cy="898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48" y="4483432"/>
            <a:ext cx="7772400" cy="1470025"/>
          </a:xfrm>
        </p:spPr>
        <p:txBody>
          <a:bodyPr>
            <a:normAutofit/>
          </a:bodyPr>
          <a:lstStyle/>
          <a:p>
            <a:r>
              <a:rPr lang="hr-HR" sz="7200" dirty="0" smtClean="0">
                <a:solidFill>
                  <a:schemeClr val="bg1"/>
                </a:solidFill>
              </a:rPr>
              <a:t>EXPRESS DIGIBOOKS</a:t>
            </a:r>
            <a:endParaRPr lang="hr-HR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UPUTSTVA ZA AKTIVACIJU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1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err="1" smtClean="0"/>
              <a:t>Sign</a:t>
            </a:r>
            <a:r>
              <a:rPr lang="hr-HR" sz="3600" dirty="0" smtClean="0"/>
              <a:t> </a:t>
            </a:r>
            <a:r>
              <a:rPr lang="hr-HR" sz="3600" dirty="0" err="1" smtClean="0"/>
              <a:t>up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-upišite potrebne podatke, mail </a:t>
            </a:r>
            <a:r>
              <a:rPr lang="hr-HR" sz="2800" dirty="0" err="1" smtClean="0">
                <a:hlinkClick r:id="rId2"/>
              </a:rPr>
              <a:t>ime.prezime</a:t>
            </a:r>
            <a:r>
              <a:rPr lang="hr-HR" sz="2800" dirty="0" smtClean="0">
                <a:hlinkClick r:id="rId2"/>
              </a:rPr>
              <a:t>@</a:t>
            </a:r>
            <a:r>
              <a:rPr lang="hr-HR" sz="2800" dirty="0" err="1" smtClean="0">
                <a:hlinkClick r:id="rId2"/>
              </a:rPr>
              <a:t>skole.hr</a:t>
            </a:r>
            <a:r>
              <a:rPr lang="hr-HR" sz="2800" dirty="0" smtClean="0"/>
              <a:t>, koristite istu lozinku kao i za </a:t>
            </a:r>
            <a:r>
              <a:rPr lang="hr-HR" sz="2800" dirty="0" err="1" smtClean="0"/>
              <a:t>carnet</a:t>
            </a:r>
            <a:endParaRPr lang="hr-H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8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+ dodajete udžbenik(gornji listić) i radnu bilježnicu</a:t>
            </a:r>
            <a:endParaRPr lang="hr-H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0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Upišite kod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7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Logout</a:t>
            </a:r>
            <a:r>
              <a:rPr lang="hr-HR" dirty="0" smtClean="0"/>
              <a:t>-za odjavu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2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Prijava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1800" dirty="0" smtClean="0">
                <a:hlinkClick r:id="rId2" action="ppaction://hlinkfile"/>
              </a:rPr>
              <a:t>http://storage1.expresspublishingapps.co.uk/</a:t>
            </a:r>
            <a:r>
              <a:rPr lang="hr-HR" sz="1800" dirty="0" err="1" smtClean="0">
                <a:hlinkClick r:id="rId2" action="ppaction://hlinkfile"/>
              </a:rPr>
              <a:t>digisupport</a:t>
            </a:r>
            <a:r>
              <a:rPr lang="hr-HR" sz="1800" dirty="0" smtClean="0">
                <a:hlinkClick r:id="rId2" action="ppaction://hlinkfile"/>
              </a:rPr>
              <a:t>/manual-</a:t>
            </a:r>
            <a:r>
              <a:rPr lang="hr-HR" sz="1800" dirty="0" err="1" smtClean="0">
                <a:hlinkClick r:id="rId2" action="ppaction://hlinkfile"/>
              </a:rPr>
              <a:t>english</a:t>
            </a:r>
            <a:r>
              <a:rPr lang="hr-HR" sz="1800" dirty="0" smtClean="0">
                <a:hlinkClick r:id="rId2" action="ppaction://hlinkfile"/>
              </a:rPr>
              <a:t>-</a:t>
            </a:r>
            <a:r>
              <a:rPr lang="hr-HR" sz="1800" dirty="0" err="1" smtClean="0">
                <a:hlinkClick r:id="rId2" action="ppaction://hlinkfile"/>
              </a:rPr>
              <a:t>student.pdf</a:t>
            </a:r>
            <a:endParaRPr lang="hr-HR" sz="1800" dirty="0"/>
          </a:p>
        </p:txBody>
      </p:sp>
      <p:pic>
        <p:nvPicPr>
          <p:cNvPr id="717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11524" r="29159" b="4328"/>
          <a:stretch/>
        </p:blipFill>
        <p:spPr bwMode="auto">
          <a:xfrm>
            <a:off x="3151572" y="2121763"/>
            <a:ext cx="2929631" cy="38085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10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23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EXPRESS DIGIBOOKS</vt:lpstr>
      <vt:lpstr>Sign up -upišite potrebne podatke, mail ime.prezime@skole.hr, koristite istu lozinku kao i za carnet</vt:lpstr>
      <vt:lpstr>+ dodajete udžbenik(gornji listić) i radnu bilježnicu</vt:lpstr>
      <vt:lpstr>Upišite kod</vt:lpstr>
      <vt:lpstr>Logout-za odjavu</vt:lpstr>
      <vt:lpstr>Prijava</vt:lpstr>
      <vt:lpstr>http://storage1.expresspublishingapps.co.uk/digisupport/manual-english-student.pdf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Koči Valdgoni</dc:creator>
  <cp:lastModifiedBy>Tanja Koči Valdgoni</cp:lastModifiedBy>
  <cp:revision>3</cp:revision>
  <dcterms:created xsi:type="dcterms:W3CDTF">2019-10-01T17:03:04Z</dcterms:created>
  <dcterms:modified xsi:type="dcterms:W3CDTF">2019-10-03T06:09:31Z</dcterms:modified>
</cp:coreProperties>
</file>